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66" r:id="rId2"/>
    <p:sldId id="268" r:id="rId3"/>
    <p:sldId id="258" r:id="rId4"/>
    <p:sldId id="262" r:id="rId5"/>
    <p:sldId id="272" r:id="rId6"/>
    <p:sldId id="273" r:id="rId7"/>
    <p:sldId id="274" r:id="rId8"/>
    <p:sldId id="275" r:id="rId9"/>
    <p:sldId id="27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28" autoAdjust="0"/>
    <p:restoredTop sz="96209" autoAdjust="0"/>
  </p:normalViewPr>
  <p:slideViewPr>
    <p:cSldViewPr>
      <p:cViewPr varScale="1">
        <p:scale>
          <a:sx n="68" d="100"/>
          <a:sy n="68" d="100"/>
        </p:scale>
        <p:origin x="-11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8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70485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-дошколята»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«Мир, окружающий ребенка-это прежде всего мир природы, с безграничным богатством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явлений, с неисчерпаемой красотой. Здесь, в природе, вечный источник детского разума.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Сухомлинский)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природе, ее животному и растительному миру должно осуществляться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постоянно, потому что формирование отношения к стране и государству, где живет человек,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 детства.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является начальным звеном системы образования. Мы формируем у детей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представление об окружающем мире, экологической культуре, отношение к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природе, малой Родине, своему отечеству через участие в федеральном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природоохранном социально-образовательном проекте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дошколята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проекта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дошколята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МБДОУ «Детский сад №6 «Лучик»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г.Аргун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проведены с воспитанниками много интересных дидактических игр, бесед 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природоохранной и экологической деятельности, ситуаций, викторин и конкурсов,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 занятий, подчиненных целям воспитания любви, бережного и уважительного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природе.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Плановая работа, проведенная в течение года: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Пополнение природных уголков для экспериментирования;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Конкурс рисунка на асфальте «Россия- территория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-молодых защитников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рироды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Дидактические игры по экологическому воспитанию;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Конкурс «Лучшая кормушка для птиц»;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Конкурс рисунков «Зимняя забава»;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.Беседа «Как спасти природу?»;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Экологическая викторина «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- друзья Природы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xmlns="" val="11848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756084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в детском саду осуществляется в нескольких направлениях: непосредственно с главными участниками образовательного процесса — с детьми, на педагогическом уровне, во взаимодействии с родителями.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детьми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целевых прогулок, экскурсий воспитатель вместе с детьми проводит наблюдения в природе. Это может быть как непосредственное знакомство с окружающей флорой и фауной, так и образовательная работа, например, с шедеврами изобразительного искусства: рассматривание пейзажных картин.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опыт дети получают, помогая ухаживать за растениями и животными. По мере взросления ребенка круг его обязанностей расширяется. 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педагогическим коллективом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показало исследование, приведенное выше, педагогический коллектив нуждается в повышении квалификации, приобретении соответствующих навыков по предмету экологии.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уровня экологической грамотности педагогов выпускаются буклеты по актуальным экологическим проблемам в мире 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является необходимой составляющей экологического воспитания в детском саду. Взрослый своим примером должен подавать пример ребенку.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то, что многие родители не имеют свободного времени, они все же с энтузиазмом откликаются на предложения принять участие совместном субботнике,  озеленении территории детского сада, подготовке кормушек, сборе мусора и прочее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 smtClean="0"/>
              <a:t> </a:t>
            </a: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стенда: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1.Конкурс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 «Зимняя забава»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2.Конкурс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кормушка для птиц»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3.Конкурс рисунка на асфальте «Россия- территория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молодых защитников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рироды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4.Беседа «Как вести себя на природе»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5.Общий план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6.Гимн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молодых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7.Клятва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молодых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6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196752"/>
            <a:ext cx="7024744" cy="9739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«ДЕТСКИЙ САД №6 «ЛУЧИК» г. АРГУН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-дошколята»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56084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10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14314"/>
            <a:ext cx="7024744" cy="428628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43492" y="5786454"/>
            <a:ext cx="6777317" cy="4617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User\Desktop\161916439912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00034" y="214290"/>
            <a:ext cx="8286808" cy="628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129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3" y="477838"/>
            <a:ext cx="8040687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95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1974"/>
            <a:ext cx="3960440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4075931" cy="560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641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788" y="626782"/>
            <a:ext cx="407593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364" y="621003"/>
            <a:ext cx="3816424" cy="554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406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5735"/>
            <a:ext cx="3963986" cy="5859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03999"/>
            <a:ext cx="4104456" cy="579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3997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024744" cy="5857720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на лучший стенд (уголок) 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друзья и защитники Природы!»</a:t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Чеченской  Республики при поддержке Председателя Совета Федерации Валентины  Матвиенко с участием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России, Минприроды России и Минсельхоза России получили активное развитие природоохранные социально-образовательные проекты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Эколята-дошколята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«Молодые защитники природы» (далее - Проекты).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все субъекты Российской Федерации объявлены территориями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Молодых защитников Природы» как участники 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Проектов.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дошкольных образовательных организациях регионов создаются группы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программного комитета Проектов с 10 февраля по 30 июня 2021 года проводится Всероссийский конкурс на лучший стенд (уголок) 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друзья 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защитники Природы» (далее - Конкурс</a:t>
            </a:r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2729" y="1268760"/>
            <a:ext cx="5351559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37011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КОЛОГИЯ2222222222222222222222222222222222222222222222222222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ЭКОЛОГИЯ2222222222222222222222222222222222222222222222222222</Template>
  <TotalTime>155</TotalTime>
  <Words>459</Words>
  <Application>Microsoft Office PowerPoint</Application>
  <PresentationFormat>Экран (4:3)</PresentationFormat>
  <Paragraphs>41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ЭКОЛОГИЯ2222222222222222222222222222222222222222222222222222</vt:lpstr>
      <vt:lpstr>Слайд 1</vt:lpstr>
      <vt:lpstr>Слайд 2</vt:lpstr>
      <vt:lpstr>            МУНИЦИПАЛЬНОЕ БЮДЖЕТНОЕ ДОШКОЛЬНОЕ ОБРАЗОВАТЕЛЬНОЕ УЧРЕЖДЕНИЕ «ДЕТСКИЙ САД №6 «ЛУЧИК» г. АРГУН»  Стенд  «Эколята-дошколята»</vt:lpstr>
      <vt:lpstr> </vt:lpstr>
      <vt:lpstr>Слайд 5</vt:lpstr>
      <vt:lpstr>Слайд 6</vt:lpstr>
      <vt:lpstr>Слайд 7</vt:lpstr>
      <vt:lpstr>Слайд 8</vt:lpstr>
      <vt:lpstr>Всероссийский конкурс на лучший стенд (уголок)  «Эколята - друзья и защитники Природы!»           На территории Чеченской  Республики при поддержке Председателя Совета Федерации Валентины  Матвиенко с участием Минпросвещения  России, Минприроды России и Минсельхоза России получили активное развитие природоохранные социально-образовательные проекты «Эколята-дошколята», «Эколята» и «Молодые защитники природы» (далее - Проекты). На сегодняшний день все субъекты Российской Федерации объявлены территориями «Эколят - Молодых защитников Природы» как участники  мероприятий Проектов. В дошкольных образовательных организациях регионов создаются группы  «Эколят». По решению программного комитета Проектов с 10 февраля по 30 июня 2021 года проводится Всероссийский конкурс на лучший стенд (уголок)  «Эколята - друзья  и защитники Природы» (далее - Конкурс).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20</cp:revision>
  <dcterms:created xsi:type="dcterms:W3CDTF">2021-04-20T04:35:55Z</dcterms:created>
  <dcterms:modified xsi:type="dcterms:W3CDTF">2021-04-26T05:46:49Z</dcterms:modified>
</cp:coreProperties>
</file>